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yy" initials="z" lastIdx="6" clrIdx="0">
    <p:extLst>
      <p:ext uri="{19B8F6BF-5375-455C-9EA6-DF929625EA0E}">
        <p15:presenceInfo xmlns:p15="http://schemas.microsoft.com/office/powerpoint/2012/main" userId="zy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20:15:46.069" idx="5">
    <p:pos x="10" y="10"/>
    <p:text>输出文件分析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20:15:57.749" idx="6">
    <p:pos x="10" y="10"/>
    <p:text>安装错误解决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7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7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61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31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3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6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67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3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3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8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007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13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2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65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520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90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22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7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09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9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6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48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73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278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23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3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3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4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4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65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9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30C6A-899B-444F-A8BF-71DB926C8F4D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1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0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9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ackages.osrfoundation.org/gazebo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oidAITe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="" xmlns:a16="http://schemas.microsoft.com/office/drawing/2014/main" id="{397F099B-5F2D-4015-81B4-8A7AE07D8CD6}"/>
              </a:ext>
            </a:extLst>
          </p:cNvPr>
          <p:cNvSpPr>
            <a:spLocks noGrp="1"/>
          </p:cNvSpPr>
          <p:nvPr/>
        </p:nvSpPr>
        <p:spPr>
          <a:xfrm>
            <a:off x="1524000" y="2958893"/>
            <a:ext cx="9144000" cy="1066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教学代码包的安装</a:t>
            </a:r>
            <a:endParaRPr lang="en-US" altLang="zh-CN" sz="3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建立工作空间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</a:t>
            </a:r>
            <a:r>
              <a:rPr lang="en-US" altLang="zh-CN" sz="2100" dirty="0" err="1">
                <a:solidFill>
                  <a:prstClr val="black"/>
                </a:solidFill>
              </a:rPr>
              <a:t>mkdir</a:t>
            </a:r>
            <a:r>
              <a:rPr lang="en-US" altLang="zh-CN" sz="2100" dirty="0">
                <a:solidFill>
                  <a:prstClr val="black"/>
                </a:solidFill>
              </a:rPr>
              <a:t> -p </a:t>
            </a:r>
            <a:r>
              <a:rPr lang="en-US" altLang="zh-CN" sz="2100" dirty="0" err="1">
                <a:solidFill>
                  <a:srgbClr val="4472C4"/>
                </a:solidFill>
              </a:rPr>
              <a:t>tutorial_ws</a:t>
            </a:r>
            <a:r>
              <a:rPr lang="en-US" altLang="zh-CN" sz="2100" dirty="0">
                <a:solidFill>
                  <a:prstClr val="black"/>
                </a:solidFill>
              </a:rPr>
              <a:t>/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其中包名蓝色部分任意，但工作空间下必须带有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目录。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下载源码包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sudo apt-get install git</a:t>
            </a:r>
            <a:r>
              <a:rPr lang="zh-CN" altLang="en-US" sz="2100" dirty="0">
                <a:solidFill>
                  <a:prstClr val="black"/>
                </a:solidFill>
              </a:rPr>
              <a:t>；  </a:t>
            </a:r>
            <a:r>
              <a:rPr lang="en-US" altLang="zh-CN" sz="2100" dirty="0">
                <a:solidFill>
                  <a:prstClr val="black"/>
                </a:solidFill>
              </a:rPr>
              <a:t>#</a:t>
            </a:r>
            <a:r>
              <a:rPr lang="zh-CN" altLang="en-US" sz="2100" dirty="0">
                <a:solidFill>
                  <a:prstClr val="black"/>
                </a:solidFill>
              </a:rPr>
              <a:t>确保</a:t>
            </a:r>
            <a:r>
              <a:rPr lang="en-US" altLang="zh-CN" sz="2100" dirty="0">
                <a:solidFill>
                  <a:prstClr val="black"/>
                </a:solidFill>
              </a:rPr>
              <a:t>Git</a:t>
            </a:r>
            <a:r>
              <a:rPr lang="zh-CN" altLang="en-US" sz="2100" dirty="0">
                <a:solidFill>
                  <a:prstClr val="black"/>
                </a:solidFill>
              </a:rPr>
              <a:t>已经安装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cd </a:t>
            </a:r>
            <a:r>
              <a:rPr lang="en-US" altLang="zh-CN" sz="2100" dirty="0" err="1">
                <a:solidFill>
                  <a:prstClr val="black"/>
                </a:solidFill>
              </a:rPr>
              <a:t>tutorial_ws</a:t>
            </a:r>
            <a:r>
              <a:rPr lang="en-US" altLang="zh-CN" sz="2100" dirty="0">
                <a:solidFill>
                  <a:prstClr val="black"/>
                </a:solidFill>
              </a:rPr>
              <a:t>/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；          </a:t>
            </a:r>
            <a:r>
              <a:rPr lang="en-US" altLang="zh-CN" sz="2100" dirty="0">
                <a:solidFill>
                  <a:prstClr val="black"/>
                </a:solidFill>
              </a:rPr>
              <a:t>#</a:t>
            </a:r>
            <a:r>
              <a:rPr lang="zh-CN" altLang="en-US" sz="2100" dirty="0">
                <a:solidFill>
                  <a:prstClr val="black"/>
                </a:solidFill>
              </a:rPr>
              <a:t>进入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路径，克隆教学软件包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git clone https://github.com/DroidAITech/ROS-Academy-for-Beginners.git</a:t>
            </a:r>
          </a:p>
        </p:txBody>
      </p:sp>
    </p:spTree>
    <p:extLst>
      <p:ext uri="{BB962C8B-B14F-4D97-AF65-F5344CB8AC3E}">
        <p14:creationId xmlns:p14="http://schemas.microsoft.com/office/powerpoint/2010/main" val="7028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安装依赖项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cd </a:t>
            </a:r>
            <a:r>
              <a:rPr lang="en-US" altLang="zh-CN" sz="2100" dirty="0" err="1">
                <a:solidFill>
                  <a:prstClr val="black"/>
                </a:solidFill>
              </a:rPr>
              <a:t>tutorial_ws</a:t>
            </a:r>
            <a:r>
              <a:rPr lang="en-US" altLang="zh-CN" sz="2100" dirty="0">
                <a:solidFill>
                  <a:prstClr val="black"/>
                </a:solidFill>
              </a:rPr>
              <a:t>/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</a:t>
            </a:r>
            <a:r>
              <a:rPr lang="en-US" altLang="zh-CN" sz="2100" dirty="0" err="1">
                <a:solidFill>
                  <a:prstClr val="black"/>
                </a:solidFill>
              </a:rPr>
              <a:t>rosdep</a:t>
            </a:r>
            <a:r>
              <a:rPr lang="en-US" altLang="zh-CN" sz="2100" dirty="0">
                <a:solidFill>
                  <a:prstClr val="black"/>
                </a:solidFill>
              </a:rPr>
              <a:t> install --from-paths 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en-US" altLang="zh-CN" sz="2100" dirty="0">
                <a:solidFill>
                  <a:prstClr val="black"/>
                </a:solidFill>
              </a:rPr>
              <a:t> --ignore-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en-US" altLang="zh-CN" sz="2100" dirty="0">
                <a:solidFill>
                  <a:prstClr val="black"/>
                </a:solidFill>
              </a:rPr>
              <a:t> --</a:t>
            </a:r>
            <a:r>
              <a:rPr lang="en-US" altLang="zh-CN" sz="2100" dirty="0" err="1">
                <a:solidFill>
                  <a:prstClr val="black"/>
                </a:solidFill>
              </a:rPr>
              <a:t>rosdistro</a:t>
            </a:r>
            <a:r>
              <a:rPr lang="en-US" altLang="zh-CN" sz="2100" dirty="0">
                <a:solidFill>
                  <a:prstClr val="black"/>
                </a:solidFill>
              </a:rPr>
              <a:t>=kinetic –y</a:t>
            </a:r>
            <a:r>
              <a:rPr lang="zh-CN" altLang="en-US" sz="2100" dirty="0">
                <a:solidFill>
                  <a:prstClr val="black"/>
                </a:solidFill>
              </a:rPr>
              <a:t>。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Gazebo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gazebo –v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4" y="2899622"/>
            <a:ext cx="4718447" cy="29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5153" y="1876397"/>
            <a:ext cx="9239534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Gazebo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如果版本过低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-c ‘echo "deb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http://packages.osrfoundation.org/gazebo</a:t>
            </a:r>
            <a:r>
              <a:rPr lang="en-US" altLang="zh-CN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-stable `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lsb_release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cs`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main" &gt; 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/apt/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sources.list.d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/gazebo-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stable.list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wget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http://packages.osrfoundation.org/gazebo.key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| sudo apt-key add -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apt-get update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apt-get install gazebo7</a:t>
            </a:r>
          </a:p>
        </p:txBody>
      </p:sp>
    </p:spTree>
    <p:extLst>
      <p:ext uri="{BB962C8B-B14F-4D97-AF65-F5344CB8AC3E}">
        <p14:creationId xmlns:p14="http://schemas.microsoft.com/office/powerpoint/2010/main" val="40096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4229" y="2099388"/>
            <a:ext cx="369686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打开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94" y="1716342"/>
            <a:ext cx="7060406" cy="40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0276" y="2085975"/>
            <a:ext cx="7963677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编译工作空间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~/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tutorial_ws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进入工作空间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   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编译指令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source~/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tutorial_ws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setup.bash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刷新环境变量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上述刷新环境变量方法只在本终端中有效，在新开的终端中需要重新刷新 环境变量，为解决此问题，可将刷新指令添加到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echo "source~/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tutorial_ws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setup.bash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&gt;&gt; ~/.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771651"/>
            <a:ext cx="7867650" cy="39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1857376"/>
            <a:ext cx="6504384" cy="39390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40223" y="2394036"/>
            <a:ext cx="12345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0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01" y="1638301"/>
            <a:ext cx="7963677" cy="514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安装遇到错误及解决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 path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space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不一致问题：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报错提示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 path: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space: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specified base path "/home/pot/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contains a CMakeLists.txt but "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must be invoked in the root of workspace</a:t>
            </a:r>
          </a:p>
          <a:p>
            <a:pPr algn="just"/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错误解决：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修改方法：将工作目录下的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删除，重新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一下，会提示：</a:t>
            </a:r>
          </a:p>
          <a:p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Error: The current CMakeCache.txt directory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/build/CMakeCache.txt is different than the directory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/build where CMakeCache.txt was created. This may result in binaries being created in the wrong place. If you are not sure, reedit the CMakeCache.txt</a:t>
            </a:r>
          </a:p>
          <a:p>
            <a:pPr algn="just"/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提示当前的编译路径和已经存在的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CMakeCache.txt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不匹配问题，解决办法，删除工作目录下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的全部文件重新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编译通过。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57450" y="2378480"/>
            <a:ext cx="70076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700" dirty="0">
                <a:solidFill>
                  <a:prstClr val="black"/>
                </a:solidFill>
              </a:rPr>
              <a:t>重德智能</a:t>
            </a:r>
            <a:r>
              <a:rPr lang="en-US" altLang="zh-CN" sz="2700" dirty="0">
                <a:solidFill>
                  <a:prstClr val="black"/>
                </a:solidFill>
              </a:rPr>
              <a:t>GitHub</a:t>
            </a:r>
            <a:r>
              <a:rPr lang="zh-CN" altLang="en-US" sz="2700" dirty="0">
                <a:solidFill>
                  <a:prstClr val="black"/>
                </a:solidFill>
              </a:rPr>
              <a:t>网页</a:t>
            </a:r>
            <a:endParaRPr lang="en-US" altLang="zh-CN" sz="2700" dirty="0">
              <a:solidFill>
                <a:prstClr val="black"/>
              </a:solidFill>
            </a:endParaRPr>
          </a:p>
          <a:p>
            <a:r>
              <a:rPr lang="en-US" altLang="zh-CN" sz="2700" dirty="0">
                <a:solidFill>
                  <a:prstClr val="black"/>
                </a:solidFill>
              </a:rPr>
              <a:t>        </a:t>
            </a:r>
            <a:r>
              <a:rPr lang="en-US" altLang="zh-CN" sz="2700" dirty="0">
                <a:solidFill>
                  <a:prstClr val="black"/>
                </a:solidFill>
                <a:hlinkClick r:id="rId2"/>
              </a:rPr>
              <a:t>https://github.com/DroidAITech/</a:t>
            </a:r>
            <a:endParaRPr lang="en-US" altLang="zh-CN" sz="2700" dirty="0">
              <a:solidFill>
                <a:prstClr val="black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l"/>
            </a:pPr>
            <a:endParaRPr lang="en-US" altLang="zh-CN" sz="2700" dirty="0">
              <a:solidFill>
                <a:prstClr val="black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700" dirty="0">
                <a:solidFill>
                  <a:prstClr val="black"/>
                </a:solidFill>
              </a:rPr>
              <a:t>下载和安装教学软件包</a:t>
            </a:r>
            <a:endParaRPr lang="en-US" altLang="zh-CN" sz="2700" dirty="0">
              <a:solidFill>
                <a:prstClr val="black"/>
              </a:solidFill>
            </a:endParaRPr>
          </a:p>
          <a:p>
            <a:r>
              <a:rPr lang="en-US" altLang="zh-CN" sz="2700" dirty="0">
                <a:solidFill>
                  <a:prstClr val="black"/>
                </a:solidFill>
              </a:rPr>
              <a:t>        ROS-Academy-for-Beginners</a:t>
            </a:r>
          </a:p>
        </p:txBody>
      </p:sp>
    </p:spTree>
    <p:extLst>
      <p:ext uri="{BB962C8B-B14F-4D97-AF65-F5344CB8AC3E}">
        <p14:creationId xmlns:p14="http://schemas.microsoft.com/office/powerpoint/2010/main" val="1466408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4229" y="2099388"/>
            <a:ext cx="369686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编译后的工作空间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54" y="1638300"/>
            <a:ext cx="6108722" cy="41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1"/>
            <a:ext cx="7214897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启动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仿真环境是根据软件博物馆实际场景而绘制的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。</a:t>
            </a: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机器人移动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使用键盘控制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机器人移动</a:t>
            </a:r>
            <a:r>
              <a:rPr lang="zh-CN" altLang="en-US" sz="15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5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 hangingPunct="0">
              <a:lnSpc>
                <a:spcPct val="150000"/>
              </a:lnSpc>
            </a:pP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algn="just" hangingPunct="0">
              <a:lnSpc>
                <a:spcPct val="150000"/>
              </a:lnSpc>
              <a:buSzPts val="1400"/>
              <a:tabLst>
                <a:tab pos="342900" algn="l"/>
              </a:tabLst>
            </a:pP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32427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</a:t>
            </a:r>
            <a:r>
              <a:rPr lang="en-US" altLang="zh-CN" sz="2100" dirty="0" err="1">
                <a:solidFill>
                  <a:prstClr val="black"/>
                </a:solidFill>
              </a:rPr>
              <a:t>roslaunch</a:t>
            </a:r>
            <a:r>
              <a:rPr lang="en-US" altLang="zh-CN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 err="1">
                <a:solidFill>
                  <a:prstClr val="black"/>
                </a:solidFill>
              </a:rPr>
              <a:t>robot_sim_demo</a:t>
            </a:r>
            <a:r>
              <a:rPr lang="en-US" altLang="zh-CN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 err="1">
                <a:solidFill>
                  <a:prstClr val="black"/>
                </a:solidFill>
              </a:rPr>
              <a:t>robot_spawn.launch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22528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启动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51" y="1720776"/>
            <a:ext cx="6500341" cy="3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22528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02" y="1815152"/>
            <a:ext cx="7797421" cy="42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机器人移动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输入指令：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rosrun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robot_sim_demo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robot_keyboard_teleop.py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1958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启动机器人控制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64" y="1747914"/>
            <a:ext cx="6731136" cy="40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1958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控制机器人移动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46" y="2387928"/>
            <a:ext cx="6795134" cy="41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1958622" cy="526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sz="21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投影视角切换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82203"/>
            <a:ext cx="3689445" cy="289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75" y="3182203"/>
            <a:ext cx="3866865" cy="29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7" y="-85045"/>
            <a:ext cx="9347944" cy="69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100" b="1" noProof="1">
                <a:solidFill>
                  <a:prstClr val="white"/>
                </a:solidFill>
              </a:rPr>
              <a:t>背景知识</a:t>
            </a:r>
            <a:endParaRPr lang="en-US" altLang="zh-CN" sz="2100" b="1" noProof="1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9620" y="2020443"/>
            <a:ext cx="705394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ROS-Academic-for-Beginners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教学包是贯穿整个学习过程所使用的教学代码包，本教学包是源码包，需要下载后对其进行编译才可以使用。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该教学包中集成了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仿真环境，在后续的课程中会大量的用到，初学者通过对本章的学习可以熟悉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仿真环境。</a:t>
            </a:r>
          </a:p>
        </p:txBody>
      </p:sp>
    </p:spTree>
    <p:extLst>
      <p:ext uri="{BB962C8B-B14F-4D97-AF65-F5344CB8AC3E}">
        <p14:creationId xmlns:p14="http://schemas.microsoft.com/office/powerpoint/2010/main" val="2163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二级制包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VS.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源码包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一般软件包可以分成二进制包和源码包两种；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二进制包里包含了已经编译完成，并可以直接运行的程序；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源码包里是程序的原始代码，下载完成后必须编译成可执行文件才可以安装。</a:t>
            </a: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1390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建立工作空间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工作空间是组织和管理包的文件夹，以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工具进行编译；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工作空间下应该有源码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src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目录用于存放源代码。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下载源码包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Git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命令用于从服务器上克隆完整的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git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仓库（包括代码和版本信息）到单机上；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需要将教学源码包克隆到源码目录下。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6902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安装依赖项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缺少依赖项会导致软件包无法正常编译和运行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查看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版本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ROS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中的一个实现物理仿真的工具包，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本身就是一款机器人的仿真软件，可以模拟机器人以及环境中的很多物理特性；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编译软件包之前应该查看一下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Gazebo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版本是否支持，其版本应在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7.0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之上，如果过低，需要升级。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16845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6.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编译工作空间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是一个跨平台的编译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(Build)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工具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可以用简单的语句来描述所有平台的编译过程；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的核心是读取一个容易理解的文本文件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CMakeLists.txt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，通过使用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命令根据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CMakeLists.txt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内容生成对用的项目文件；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ROS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定制的编译构建系统，是对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的扩展；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catkin_make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是将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与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的编译方式做了一个封装的指令工具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规范了工作路径与生成文件路径。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12267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二级制包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源码包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二进制包和源码包的安装是有区别的；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二进制包里不包含源码，可通过</a:t>
            </a:r>
            <a:r>
              <a:rPr lang="en-US" altLang="zh-CN" sz="2100" dirty="0">
                <a:solidFill>
                  <a:prstClr val="black"/>
                </a:solidFill>
              </a:rPr>
              <a:t>sudo apt-get install</a:t>
            </a:r>
            <a:r>
              <a:rPr lang="zh-CN" altLang="en-US" sz="2100" dirty="0">
                <a:solidFill>
                  <a:prstClr val="black"/>
                </a:solidFill>
              </a:rPr>
              <a:t>进行下载和安装；</a:t>
            </a: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</a:t>
            </a:r>
            <a:r>
              <a:rPr lang="zh-CN" altLang="en-US" sz="2100" dirty="0">
                <a:solidFill>
                  <a:prstClr val="black"/>
                </a:solidFill>
              </a:rPr>
              <a:t>源码包的安装必须将源码</a:t>
            </a:r>
            <a:r>
              <a:rPr lang="en-US" altLang="zh-CN" sz="2100" dirty="0">
                <a:solidFill>
                  <a:prstClr val="black"/>
                </a:solidFill>
              </a:rPr>
              <a:t>clone</a:t>
            </a:r>
            <a:r>
              <a:rPr lang="zh-CN" altLang="en-US" sz="2100" dirty="0">
                <a:solidFill>
                  <a:prstClr val="black"/>
                </a:solidFill>
              </a:rPr>
              <a:t>到本地并进行编译。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4229" y="2099388"/>
            <a:ext cx="369686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二进制包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VS.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源码包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38" y="1638300"/>
            <a:ext cx="6424347" cy="37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1092</Words>
  <Application>Microsoft Office PowerPoint</Application>
  <PresentationFormat>宽屏</PresentationFormat>
  <Paragraphs>126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等线</vt:lpstr>
      <vt:lpstr>等线 Light</vt:lpstr>
      <vt:lpstr>黑体</vt:lpstr>
      <vt:lpstr>宋体</vt:lpstr>
      <vt:lpstr>微软雅黑</vt:lpstr>
      <vt:lpstr>Arial</vt:lpstr>
      <vt:lpstr>Arial Narrow</vt:lpstr>
      <vt:lpstr>Calibri</vt:lpstr>
      <vt:lpstr>Calibri Light</vt:lpstr>
      <vt:lpstr>Symbol</vt:lpstr>
      <vt:lpstr>Times New Roman</vt:lpstr>
      <vt:lpstr>Wingdings</vt:lpstr>
      <vt:lpstr>Office 主题</vt:lpstr>
      <vt:lpstr>5_Office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zyy</dc:creator>
  <cp:lastModifiedBy>zyy</cp:lastModifiedBy>
  <cp:revision>7</cp:revision>
  <dcterms:created xsi:type="dcterms:W3CDTF">2018-09-08T07:44:20Z</dcterms:created>
  <dcterms:modified xsi:type="dcterms:W3CDTF">2018-09-09T09:42:21Z</dcterms:modified>
</cp:coreProperties>
</file>